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2"/>
  </p:notesMasterIdLst>
  <p:sldIdLst>
    <p:sldId id="256" r:id="rId2"/>
    <p:sldId id="366" r:id="rId3"/>
    <p:sldId id="264" r:id="rId4"/>
    <p:sldId id="364" r:id="rId5"/>
    <p:sldId id="301" r:id="rId6"/>
    <p:sldId id="365" r:id="rId7"/>
    <p:sldId id="367" r:id="rId8"/>
    <p:sldId id="360" r:id="rId9"/>
    <p:sldId id="309" r:id="rId10"/>
    <p:sldId id="361" r:id="rId11"/>
    <p:sldId id="310" r:id="rId12"/>
    <p:sldId id="300" r:id="rId13"/>
    <p:sldId id="308" r:id="rId14"/>
    <p:sldId id="265" r:id="rId15"/>
    <p:sldId id="312" r:id="rId16"/>
    <p:sldId id="281" r:id="rId17"/>
    <p:sldId id="311" r:id="rId18"/>
    <p:sldId id="304" r:id="rId19"/>
    <p:sldId id="313" r:id="rId20"/>
    <p:sldId id="297" r:id="rId21"/>
    <p:sldId id="314" r:id="rId22"/>
    <p:sldId id="305" r:id="rId23"/>
    <p:sldId id="315" r:id="rId24"/>
    <p:sldId id="274" r:id="rId25"/>
    <p:sldId id="316" r:id="rId26"/>
    <p:sldId id="283" r:id="rId27"/>
    <p:sldId id="317" r:id="rId28"/>
    <p:sldId id="267" r:id="rId29"/>
    <p:sldId id="318" r:id="rId30"/>
    <p:sldId id="260" r:id="rId31"/>
    <p:sldId id="319" r:id="rId32"/>
    <p:sldId id="285" r:id="rId33"/>
    <p:sldId id="321" r:id="rId34"/>
    <p:sldId id="269" r:id="rId35"/>
    <p:sldId id="320" r:id="rId36"/>
    <p:sldId id="287" r:id="rId37"/>
    <p:sldId id="322" r:id="rId38"/>
    <p:sldId id="258" r:id="rId39"/>
    <p:sldId id="323" r:id="rId40"/>
    <p:sldId id="261" r:id="rId41"/>
    <p:sldId id="324" r:id="rId42"/>
    <p:sldId id="266" r:id="rId43"/>
    <p:sldId id="329" r:id="rId44"/>
    <p:sldId id="263" r:id="rId45"/>
    <p:sldId id="325" r:id="rId46"/>
    <p:sldId id="284" r:id="rId47"/>
    <p:sldId id="327" r:id="rId48"/>
    <p:sldId id="290" r:id="rId49"/>
    <p:sldId id="328" r:id="rId50"/>
    <p:sldId id="293" r:id="rId51"/>
    <p:sldId id="330" r:id="rId52"/>
    <p:sldId id="270" r:id="rId53"/>
    <p:sldId id="331" r:id="rId54"/>
    <p:sldId id="262" r:id="rId55"/>
    <p:sldId id="332" r:id="rId56"/>
    <p:sldId id="292" r:id="rId57"/>
    <p:sldId id="334" r:id="rId58"/>
    <p:sldId id="294" r:id="rId59"/>
    <p:sldId id="333" r:id="rId60"/>
    <p:sldId id="295" r:id="rId61"/>
    <p:sldId id="335" r:id="rId62"/>
    <p:sldId id="271" r:id="rId63"/>
    <p:sldId id="336" r:id="rId64"/>
    <p:sldId id="296" r:id="rId65"/>
    <p:sldId id="337" r:id="rId66"/>
    <p:sldId id="272" r:id="rId67"/>
    <p:sldId id="338" r:id="rId68"/>
    <p:sldId id="257" r:id="rId69"/>
    <p:sldId id="339" r:id="rId70"/>
    <p:sldId id="268" r:id="rId71"/>
    <p:sldId id="340" r:id="rId72"/>
    <p:sldId id="298" r:id="rId73"/>
    <p:sldId id="341" r:id="rId74"/>
    <p:sldId id="302" r:id="rId75"/>
    <p:sldId id="342" r:id="rId76"/>
    <p:sldId id="279" r:id="rId77"/>
    <p:sldId id="343" r:id="rId78"/>
    <p:sldId id="299" r:id="rId79"/>
    <p:sldId id="344" r:id="rId80"/>
    <p:sldId id="273" r:id="rId81"/>
    <p:sldId id="345" r:id="rId82"/>
    <p:sldId id="303" r:id="rId83"/>
    <p:sldId id="346" r:id="rId84"/>
    <p:sldId id="306" r:id="rId85"/>
    <p:sldId id="348" r:id="rId86"/>
    <p:sldId id="276" r:id="rId87"/>
    <p:sldId id="347" r:id="rId88"/>
    <p:sldId id="275" r:id="rId89"/>
    <p:sldId id="349" r:id="rId90"/>
    <p:sldId id="277" r:id="rId91"/>
    <p:sldId id="350" r:id="rId92"/>
    <p:sldId id="291" r:id="rId93"/>
    <p:sldId id="351" r:id="rId94"/>
    <p:sldId id="282" r:id="rId95"/>
    <p:sldId id="352" r:id="rId96"/>
    <p:sldId id="280" r:id="rId97"/>
    <p:sldId id="353" r:id="rId98"/>
    <p:sldId id="289" r:id="rId99"/>
    <p:sldId id="354" r:id="rId100"/>
    <p:sldId id="259" r:id="rId101"/>
    <p:sldId id="355" r:id="rId102"/>
    <p:sldId id="288" r:id="rId103"/>
    <p:sldId id="356" r:id="rId104"/>
    <p:sldId id="286" r:id="rId105"/>
    <p:sldId id="357" r:id="rId106"/>
    <p:sldId id="307" r:id="rId107"/>
    <p:sldId id="359" r:id="rId108"/>
    <p:sldId id="278" r:id="rId109"/>
    <p:sldId id="358" r:id="rId110"/>
    <p:sldId id="362" r:id="rId1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639HYu99Xrv2Hb+14O7u3w==" hashData="mdykFl3VE19aLYCGQw5PWLmJLO01HP67x4dHAgnLNjvsWjHX8fud6l+cV7KZLq+zI83GyFi7et9cwFbBQOG31g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26" autoAdjust="0"/>
    <p:restoredTop sz="94660"/>
  </p:normalViewPr>
  <p:slideViewPr>
    <p:cSldViewPr snapToGrid="0">
      <p:cViewPr varScale="1">
        <p:scale>
          <a:sx n="69" d="100"/>
          <a:sy n="69" d="100"/>
        </p:scale>
        <p:origin x="474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presProps" Target="pres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7F453-BA7C-44F9-8620-9FAC5B3FDA8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E6B1C-AFCE-47F1-8E7A-C6AC8000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7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6B1C-AFCE-47F1-8E7A-C6AC80003B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01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51FB-1D1C-4B5F-B701-0E1CA62D216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A637-6C30-4B5E-B305-BA74EAD4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3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51FB-1D1C-4B5F-B701-0E1CA62D216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A637-6C30-4B5E-B305-BA74EAD4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6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51FB-1D1C-4B5F-B701-0E1CA62D216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A637-6C30-4B5E-B305-BA74EAD4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6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51FB-1D1C-4B5F-B701-0E1CA62D216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A637-6C30-4B5E-B305-BA74EAD4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6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51FB-1D1C-4B5F-B701-0E1CA62D216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A637-6C30-4B5E-B305-BA74EAD4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9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51FB-1D1C-4B5F-B701-0E1CA62D216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A637-6C30-4B5E-B305-BA74EAD4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7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51FB-1D1C-4B5F-B701-0E1CA62D216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A637-6C30-4B5E-B305-BA74EAD4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3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51FB-1D1C-4B5F-B701-0E1CA62D216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A637-6C30-4B5E-B305-BA74EAD4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89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51FB-1D1C-4B5F-B701-0E1CA62D216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A637-6C30-4B5E-B305-BA74EAD4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8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51FB-1D1C-4B5F-B701-0E1CA62D216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A637-6C30-4B5E-B305-BA74EAD4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96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51FB-1D1C-4B5F-B701-0E1CA62D216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A637-6C30-4B5E-B305-BA74EAD4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52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451FB-1D1C-4B5F-B701-0E1CA62D216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4A637-6C30-4B5E-B305-BA74EAD4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1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CogworxABC.com	 ©2018	 Cogworx™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623888"/>
            <a:ext cx="12192000" cy="4051300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Arrow</a:t>
            </a:r>
            <a:br>
              <a:rPr lang="en-US" sz="1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Alphabet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27965" y="4094018"/>
            <a:ext cx="155863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3869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806450"/>
            <a:ext cx="6096000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404610" y="2131722"/>
            <a:ext cx="4652010" cy="245326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8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98513"/>
            <a:ext cx="6954592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954592" y="2380506"/>
            <a:ext cx="4399208" cy="245326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419014480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777345" y="560388"/>
            <a:ext cx="6414655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1870615" y="2142262"/>
            <a:ext cx="3771900" cy="245326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4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86385842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" y="731838"/>
            <a:ext cx="6747510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747510" y="2164266"/>
            <a:ext cx="4526280" cy="24532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3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852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60388"/>
            <a:ext cx="6432550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432550" y="2007276"/>
            <a:ext cx="4652010" cy="245326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2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793"/>
            <a:ext cx="12316691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19364104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933564" y="560388"/>
            <a:ext cx="6258436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1712084" y="2041955"/>
            <a:ext cx="4221480" cy="245326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9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032548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31247701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510145"/>
            <a:ext cx="12192000" cy="53478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1757032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0" y="720725"/>
            <a:ext cx="6096000" cy="56149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1666364" y="1886395"/>
            <a:ext cx="4221480" cy="245326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8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4109152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60388"/>
            <a:ext cx="6053138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534615" y="2142262"/>
            <a:ext cx="4465320" cy="24532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7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095018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05545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67400" y="560388"/>
            <a:ext cx="6324600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1460624" y="2142262"/>
            <a:ext cx="4221480" cy="245326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744301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60388"/>
            <a:ext cx="5897563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324600" y="2034985"/>
            <a:ext cx="4652010" cy="24532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4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6588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 the letter as directed by the </a:t>
            </a:r>
            <a:r>
              <a:rPr lang="en-US" sz="8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blue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arrow</a:t>
            </a:r>
          </a:p>
        </p:txBody>
      </p:sp>
    </p:spTree>
    <p:extLst>
      <p:ext uri="{BB962C8B-B14F-4D97-AF65-F5344CB8AC3E}">
        <p14:creationId xmlns:p14="http://schemas.microsoft.com/office/powerpoint/2010/main" val="259588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78513" y="560388"/>
            <a:ext cx="6313487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1248936" y="1975604"/>
            <a:ext cx="4221480" cy="245326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0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50194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56263" y="560388"/>
            <a:ext cx="6535737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1460624" y="2142262"/>
            <a:ext cx="4221480" cy="245326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4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3880107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60388"/>
            <a:ext cx="5819775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812573" y="1886395"/>
            <a:ext cx="4652010" cy="24532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3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2045235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64125" y="560388"/>
            <a:ext cx="7127875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838199" y="2142262"/>
            <a:ext cx="3723410" cy="245326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8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2030200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98500"/>
            <a:ext cx="5762625" cy="56149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601522" y="2055681"/>
            <a:ext cx="4465320" cy="24532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3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588395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85088" y="549457"/>
            <a:ext cx="5934075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</a:p>
          <a:p>
            <a:pPr marL="0" indent="0" algn="ctr">
              <a:buNone/>
            </a:pPr>
            <a:r>
              <a:rPr lang="en-US" sz="1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 Before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701631" y="2131111"/>
            <a:ext cx="3771900" cy="24532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541818" y="560388"/>
            <a:ext cx="6650182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1641459" y="1886395"/>
            <a:ext cx="3771900" cy="245326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5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0994670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78538" y="560388"/>
            <a:ext cx="6113462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1725768" y="2037972"/>
            <a:ext cx="3771900" cy="24532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2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42169061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78538" y="560388"/>
            <a:ext cx="6113462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928896" y="1975604"/>
            <a:ext cx="4221480" cy="24532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4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3224116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60388"/>
            <a:ext cx="6480810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480810" y="2059186"/>
            <a:ext cx="4465320" cy="245326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2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1233016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226310" y="560388"/>
            <a:ext cx="7965689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838199" y="2142262"/>
            <a:ext cx="3388112" cy="24532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23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754879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773016" y="457382"/>
            <a:ext cx="5934075" cy="58007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</a:p>
          <a:p>
            <a:pPr marL="0" indent="0" algn="ctr">
              <a:buNone/>
            </a:pPr>
            <a:r>
              <a:rPr lang="en-US" sz="1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Letters Before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701631" y="2131111"/>
            <a:ext cx="3771900" cy="2453269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5472501" cy="56149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472501" y="2342984"/>
            <a:ext cx="4526280" cy="245326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5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1548720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259833" y="560388"/>
            <a:ext cx="5932168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1710690" y="2354972"/>
            <a:ext cx="4221480" cy="24532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1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8875315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60388"/>
            <a:ext cx="5907314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096000" y="2142262"/>
            <a:ext cx="4465320" cy="245326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2761978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8546" y="560388"/>
            <a:ext cx="6795562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934107" y="2142262"/>
            <a:ext cx="4107365" cy="24532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0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8833417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1" y="560388"/>
            <a:ext cx="6096000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1710690" y="2191658"/>
            <a:ext cx="4221480" cy="2616584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2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428555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806450"/>
            <a:ext cx="6096000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</a:p>
          <a:p>
            <a:pPr marL="0" indent="0" algn="ctr">
              <a:buNone/>
            </a:pPr>
            <a:r>
              <a:rPr lang="en-US" sz="1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 </a:t>
            </a:r>
          </a:p>
          <a:p>
            <a:pPr marL="0" indent="0" algn="ctr">
              <a:buNone/>
            </a:pPr>
            <a:r>
              <a:rPr lang="en-US" sz="1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After</a:t>
            </a:r>
            <a:endParaRPr lang="en-US" sz="19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404610" y="2131722"/>
            <a:ext cx="4652010" cy="24532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822325"/>
            <a:ext cx="5747657" cy="60356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947591" y="2202365"/>
            <a:ext cx="4652010" cy="24532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2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0093245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60388"/>
            <a:ext cx="5805260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805260" y="2142262"/>
            <a:ext cx="4652010" cy="245326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4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5677498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1" y="560388"/>
            <a:ext cx="6096000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1870614" y="2142262"/>
            <a:ext cx="4027909" cy="24532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2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16965496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00700" y="560388"/>
            <a:ext cx="6591300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1379220" y="2142262"/>
            <a:ext cx="4221480" cy="245326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2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7721320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49288"/>
            <a:ext cx="12191999" cy="5664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681990" y="1975604"/>
            <a:ext cx="4221480" cy="245326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0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76006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5994400" cy="6057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</a:p>
          <a:p>
            <a:pPr marL="0" indent="0" algn="ctr">
              <a:buNone/>
            </a:pPr>
            <a:r>
              <a:rPr lang="en-US" sz="1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Letters </a:t>
            </a:r>
          </a:p>
          <a:p>
            <a:pPr marL="0" indent="0" algn="ctr">
              <a:buNone/>
            </a:pPr>
            <a:r>
              <a:rPr lang="en-US" sz="1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After</a:t>
            </a:r>
            <a:endParaRPr lang="en-US" sz="19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404610" y="2131722"/>
            <a:ext cx="4652010" cy="2453269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" y="660400"/>
            <a:ext cx="6096000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5" name="Right Arrow 4"/>
          <p:cNvSpPr/>
          <p:nvPr/>
        </p:nvSpPr>
        <p:spPr>
          <a:xfrm>
            <a:off x="6256020" y="1982242"/>
            <a:ext cx="4652010" cy="24532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3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37613496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" y="560388"/>
            <a:ext cx="6276787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276787" y="1787932"/>
            <a:ext cx="4652010" cy="245326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0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095018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0708563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 flipH="1">
            <a:off x="6096000" y="560388"/>
            <a:ext cx="6096000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1214646" y="1975604"/>
            <a:ext cx="4221480" cy="24532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3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36925405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60388"/>
            <a:ext cx="6036528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155473" y="1886395"/>
            <a:ext cx="4652010" cy="2453269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3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38831209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60388"/>
            <a:ext cx="6536186" cy="5549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536186" y="2230357"/>
            <a:ext cx="4140400" cy="24532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4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595857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90688"/>
            <a:ext cx="12076113" cy="4486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Begin!</a:t>
            </a:r>
          </a:p>
        </p:txBody>
      </p:sp>
    </p:spTree>
    <p:extLst>
      <p:ext uri="{BB962C8B-B14F-4D97-AF65-F5344CB8AC3E}">
        <p14:creationId xmlns:p14="http://schemas.microsoft.com/office/powerpoint/2010/main" val="84425093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223510" y="708025"/>
            <a:ext cx="6968490" cy="60356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1002030" y="2062252"/>
            <a:ext cx="4221480" cy="245326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4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725874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" y="560388"/>
            <a:ext cx="5708073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812573" y="1886395"/>
            <a:ext cx="4652010" cy="24532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2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5760611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60388"/>
            <a:ext cx="6321425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324600" y="2034985"/>
            <a:ext cx="4652010" cy="245326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2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403182222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933564" y="620712"/>
            <a:ext cx="6258436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1712084" y="2041955"/>
            <a:ext cx="4221480" cy="245326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9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03349472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304158" y="560388"/>
            <a:ext cx="5887842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1666364" y="1886395"/>
            <a:ext cx="4221480" cy="24532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6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065090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257925" y="549275"/>
            <a:ext cx="5934075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1847849" y="2131111"/>
            <a:ext cx="4012623" cy="24532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3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46800" y="560388"/>
            <a:ext cx="6045200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1546116" y="1886395"/>
            <a:ext cx="4221480" cy="245326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5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14988583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60388"/>
            <a:ext cx="6421438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324600" y="2034985"/>
            <a:ext cx="4652010" cy="24532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7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83395890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60388"/>
            <a:ext cx="6197600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376116" y="1996349"/>
            <a:ext cx="4652010" cy="245326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0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45860497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933564" y="715963"/>
            <a:ext cx="6258436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1712084" y="2041955"/>
            <a:ext cx="4221480" cy="24532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8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96707530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09638"/>
            <a:ext cx="6516914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701790" y="1932115"/>
            <a:ext cx="4652010" cy="24532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2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7809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8338408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91250" y="560388"/>
            <a:ext cx="6000750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1712084" y="2041955"/>
            <a:ext cx="4221480" cy="245326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4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88482026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60388"/>
            <a:ext cx="6096000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377010" y="2328553"/>
            <a:ext cx="4465320" cy="245326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0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4525135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224148" y="674688"/>
            <a:ext cx="5967852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Right Arrow 3"/>
          <p:cNvSpPr/>
          <p:nvPr/>
        </p:nvSpPr>
        <p:spPr>
          <a:xfrm flipH="1">
            <a:off x="1746374" y="2256562"/>
            <a:ext cx="4221480" cy="245326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04804397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828675"/>
            <a:ext cx="6324600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324600" y="2034985"/>
            <a:ext cx="4652010" cy="245326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1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52881853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" y="560388"/>
            <a:ext cx="6534615" cy="5616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534615" y="2142262"/>
            <a:ext cx="4465320" cy="24532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6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33425"/>
            <a:ext cx="12192000" cy="533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444080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Widescreen</PresentationFormat>
  <Paragraphs>120</Paragraphs>
  <Slides>110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110</vt:i4>
      </vt:variant>
    </vt:vector>
  </HeadingPairs>
  <TitlesOfParts>
    <vt:vector size="115" baseType="lpstr">
      <vt:lpstr>Arial</vt:lpstr>
      <vt:lpstr>Calibri</vt:lpstr>
      <vt:lpstr>Calibri Light</vt:lpstr>
      <vt:lpstr>Times New Roman</vt:lpstr>
      <vt:lpstr>Office Theme</vt:lpstr>
      <vt:lpstr>Arrow Alphabet</vt:lpstr>
      <vt:lpstr>Instructions: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Backwards Alphabet</dc:title>
  <dc:creator/>
  <cp:lastModifiedBy/>
  <cp:revision>29</cp:revision>
  <dcterms:created xsi:type="dcterms:W3CDTF">2018-02-18T14:51:09Z</dcterms:created>
  <dcterms:modified xsi:type="dcterms:W3CDTF">2022-04-21T23:11:27Z</dcterms:modified>
</cp:coreProperties>
</file>